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58" r:id="rId4"/>
    <p:sldId id="259" r:id="rId5"/>
    <p:sldId id="271" r:id="rId6"/>
    <p:sldId id="281" r:id="rId7"/>
    <p:sldId id="274" r:id="rId8"/>
    <p:sldId id="270" r:id="rId9"/>
    <p:sldId id="272" r:id="rId10"/>
    <p:sldId id="275" r:id="rId11"/>
    <p:sldId id="260" r:id="rId12"/>
    <p:sldId id="261" r:id="rId13"/>
    <p:sldId id="262" r:id="rId14"/>
    <p:sldId id="263" r:id="rId15"/>
    <p:sldId id="264" r:id="rId16"/>
    <p:sldId id="280" r:id="rId17"/>
    <p:sldId id="265" r:id="rId18"/>
    <p:sldId id="266" r:id="rId19"/>
    <p:sldId id="267" r:id="rId20"/>
    <p:sldId id="268" r:id="rId21"/>
    <p:sldId id="293" r:id="rId22"/>
    <p:sldId id="292" r:id="rId23"/>
    <p:sldId id="290" r:id="rId24"/>
    <p:sldId id="277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79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0"/>
  </p:normalViewPr>
  <p:slideViewPr>
    <p:cSldViewPr>
      <p:cViewPr varScale="1">
        <p:scale>
          <a:sx n="43" d="100"/>
          <a:sy n="43" d="100"/>
        </p:scale>
        <p:origin x="123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327A38-F4FF-4F3B-BBE6-B183602116D7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5F3706-95E9-4761-8BD1-1FAB473BF7D6}">
      <dgm:prSet phldrT="[Текст]" custT="1"/>
      <dgm:spPr/>
      <dgm:t>
        <a:bodyPr/>
        <a:lstStyle/>
        <a:p>
          <a:r>
            <a:rPr lang="uk-UA" sz="2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ІНФОРМАЦІЙНА</a:t>
          </a:r>
          <a:endParaRPr lang="ru-RU" sz="25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DABE90-15E3-4C34-B857-BDA6A52A95B2}" type="parTrans" cxnId="{B69B1187-87C9-4CD2-996A-6501ADF44F07}">
      <dgm:prSet/>
      <dgm:spPr/>
      <dgm:t>
        <a:bodyPr/>
        <a:lstStyle/>
        <a:p>
          <a:endParaRPr lang="ru-RU"/>
        </a:p>
      </dgm:t>
    </dgm:pt>
    <dgm:pt modelId="{D08DC752-C1EA-4987-8270-A59735A9B184}" type="sibTrans" cxnId="{B69B1187-87C9-4CD2-996A-6501ADF44F07}">
      <dgm:prSet/>
      <dgm:spPr/>
      <dgm:t>
        <a:bodyPr/>
        <a:lstStyle/>
        <a:p>
          <a:endParaRPr lang="ru-RU"/>
        </a:p>
      </dgm:t>
    </dgm:pt>
    <dgm:pt modelId="{27EB026A-81D4-4A1A-8EF1-7F57E48D9C6E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Послуги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041C50-F9FB-4372-A444-98E3D61D9417}" type="parTrans" cxnId="{F9BC26DD-A13C-4A09-BEBD-E39148A834E9}">
      <dgm:prSet/>
      <dgm:spPr/>
      <dgm:t>
        <a:bodyPr/>
        <a:lstStyle/>
        <a:p>
          <a:endParaRPr lang="ru-RU"/>
        </a:p>
      </dgm:t>
    </dgm:pt>
    <dgm:pt modelId="{BA3EEB96-4FE9-450F-BC2D-30328DB4FC41}" type="sibTrans" cxnId="{F9BC26DD-A13C-4A09-BEBD-E39148A834E9}">
      <dgm:prSet/>
      <dgm:spPr/>
      <dgm:t>
        <a:bodyPr/>
        <a:lstStyle/>
        <a:p>
          <a:endParaRPr lang="ru-RU"/>
        </a:p>
      </dgm:t>
    </dgm:pt>
    <dgm:pt modelId="{8F5EAFE4-2260-4701-A247-8417C2FD231C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Ресурси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727CC4-A104-4786-80FD-A568E1112BDB}" type="parTrans" cxnId="{76467D69-B4BB-4426-A0F9-A8E68760C7BB}">
      <dgm:prSet/>
      <dgm:spPr/>
      <dgm:t>
        <a:bodyPr/>
        <a:lstStyle/>
        <a:p>
          <a:endParaRPr lang="ru-RU"/>
        </a:p>
      </dgm:t>
    </dgm:pt>
    <dgm:pt modelId="{3EC8650A-3299-486D-A7B6-A900D71EB16C}" type="sibTrans" cxnId="{76467D69-B4BB-4426-A0F9-A8E68760C7BB}">
      <dgm:prSet/>
      <dgm:spPr/>
      <dgm:t>
        <a:bodyPr/>
        <a:lstStyle/>
        <a:p>
          <a:endParaRPr lang="ru-RU"/>
        </a:p>
      </dgm:t>
    </dgm:pt>
    <dgm:pt modelId="{98C84FE6-3DBB-427B-98CD-C15D25119D0C}">
      <dgm:prSet phldrT="[Текст]" custT="1"/>
      <dgm:spPr/>
      <dgm:t>
        <a:bodyPr/>
        <a:lstStyle/>
        <a:p>
          <a:r>
            <a:rPr lang="uk-UA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КОНСУЛЬТАЦІЙНА</a:t>
          </a:r>
          <a:endParaRPr lang="ru-RU" sz="2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CDC667-32ED-478A-A0EF-AA18711D2996}" type="parTrans" cxnId="{2B48DF8E-F4CF-400C-92EE-B7C4D5659F68}">
      <dgm:prSet/>
      <dgm:spPr/>
      <dgm:t>
        <a:bodyPr/>
        <a:lstStyle/>
        <a:p>
          <a:endParaRPr lang="ru-RU"/>
        </a:p>
      </dgm:t>
    </dgm:pt>
    <dgm:pt modelId="{ADD43F1D-B03B-4B7B-8C7E-A19B5DA61841}" type="sibTrans" cxnId="{2B48DF8E-F4CF-400C-92EE-B7C4D5659F68}">
      <dgm:prSet/>
      <dgm:spPr/>
      <dgm:t>
        <a:bodyPr/>
        <a:lstStyle/>
        <a:p>
          <a:endParaRPr lang="ru-RU"/>
        </a:p>
      </dgm:t>
    </dgm:pt>
    <dgm:pt modelId="{4814B282-9748-4F34-8EBB-A31A861B6D6F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Консультації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DDFF6F-8BD1-4A16-BF95-CE71E62B0929}" type="parTrans" cxnId="{A335A3ED-98EE-427D-8B07-947513A8CEBF}">
      <dgm:prSet/>
      <dgm:spPr/>
      <dgm:t>
        <a:bodyPr/>
        <a:lstStyle/>
        <a:p>
          <a:endParaRPr lang="ru-RU"/>
        </a:p>
      </dgm:t>
    </dgm:pt>
    <dgm:pt modelId="{66D599F6-CBAE-42D0-8F38-80D9965B6DE3}" type="sibTrans" cxnId="{A335A3ED-98EE-427D-8B07-947513A8CEBF}">
      <dgm:prSet/>
      <dgm:spPr/>
      <dgm:t>
        <a:bodyPr/>
        <a:lstStyle/>
        <a:p>
          <a:endParaRPr lang="ru-RU"/>
        </a:p>
      </dgm:t>
    </dgm:pt>
    <dgm:pt modelId="{5F97804D-C267-4BF7-AFE4-6BA3AA603650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Навчання</a:t>
          </a:r>
          <a:endParaRPr lang="ru-RU" sz="2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EB8F60-E94E-4FF0-A5F8-5B3A42F6FC5F}" type="parTrans" cxnId="{62A361D3-083D-4E2C-89A9-6B91AAF72223}">
      <dgm:prSet/>
      <dgm:spPr/>
      <dgm:t>
        <a:bodyPr/>
        <a:lstStyle/>
        <a:p>
          <a:endParaRPr lang="ru-RU"/>
        </a:p>
      </dgm:t>
    </dgm:pt>
    <dgm:pt modelId="{5C987179-3C76-4D6C-BC93-CF40667979F0}" type="sibTrans" cxnId="{62A361D3-083D-4E2C-89A9-6B91AAF72223}">
      <dgm:prSet/>
      <dgm:spPr/>
      <dgm:t>
        <a:bodyPr/>
        <a:lstStyle/>
        <a:p>
          <a:endParaRPr lang="ru-RU"/>
        </a:p>
      </dgm:t>
    </dgm:pt>
    <dgm:pt modelId="{044CF67D-6848-43D6-979E-C02E05E4C585}">
      <dgm:prSet phldrT="[Текст]" custT="1"/>
      <dgm:spPr/>
      <dgm:t>
        <a:bodyPr/>
        <a:lstStyle/>
        <a:p>
          <a:r>
            <a:rPr lang="uk-UA" sz="2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ОБСТОЮВАННЯ ПРАВ</a:t>
          </a:r>
          <a:endParaRPr lang="ru-RU" sz="25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7C7758-6024-4300-92CF-1CF6AC1CED97}" type="parTrans" cxnId="{0A34B32C-960D-47B3-B3B2-C5C02CCB7E79}">
      <dgm:prSet/>
      <dgm:spPr/>
      <dgm:t>
        <a:bodyPr/>
        <a:lstStyle/>
        <a:p>
          <a:endParaRPr lang="ru-RU"/>
        </a:p>
      </dgm:t>
    </dgm:pt>
    <dgm:pt modelId="{696CD236-7CA4-4F2E-93C8-66D1860EC811}" type="sibTrans" cxnId="{0A34B32C-960D-47B3-B3B2-C5C02CCB7E79}">
      <dgm:prSet/>
      <dgm:spPr/>
      <dgm:t>
        <a:bodyPr/>
        <a:lstStyle/>
        <a:p>
          <a:endParaRPr lang="ru-RU"/>
        </a:p>
      </dgm:t>
    </dgm:pt>
    <dgm:pt modelId="{972A0D9F-0B2E-41B4-BC8C-C302BEDB4C2E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Визначення проблем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BB45C3-2F12-45E7-98A2-49B00BD3F6DB}" type="parTrans" cxnId="{2BED58DE-C48C-403B-8025-28719BA51268}">
      <dgm:prSet/>
      <dgm:spPr/>
      <dgm:t>
        <a:bodyPr/>
        <a:lstStyle/>
        <a:p>
          <a:endParaRPr lang="ru-RU"/>
        </a:p>
      </dgm:t>
    </dgm:pt>
    <dgm:pt modelId="{71423BE0-98F3-4CB8-AF6E-77B478425B72}" type="sibTrans" cxnId="{2BED58DE-C48C-403B-8025-28719BA51268}">
      <dgm:prSet/>
      <dgm:spPr/>
      <dgm:t>
        <a:bodyPr/>
        <a:lstStyle/>
        <a:p>
          <a:endParaRPr lang="ru-RU"/>
        </a:p>
      </dgm:t>
    </dgm:pt>
    <dgm:pt modelId="{294C5768-BE77-44FD-A366-E0C3E0E5115D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Розроблення та просування механізмів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A9796E-906A-47B1-84CF-A5912A3B3564}" type="parTrans" cxnId="{6D03F9C0-0453-451E-9D9D-CED2C23ADD97}">
      <dgm:prSet/>
      <dgm:spPr/>
      <dgm:t>
        <a:bodyPr/>
        <a:lstStyle/>
        <a:p>
          <a:endParaRPr lang="ru-RU"/>
        </a:p>
      </dgm:t>
    </dgm:pt>
    <dgm:pt modelId="{5A129E8A-5B10-43EE-BD48-CD33D7BDC8D7}" type="sibTrans" cxnId="{6D03F9C0-0453-451E-9D9D-CED2C23ADD97}">
      <dgm:prSet/>
      <dgm:spPr/>
      <dgm:t>
        <a:bodyPr/>
        <a:lstStyle/>
        <a:p>
          <a:endParaRPr lang="ru-RU"/>
        </a:p>
      </dgm:t>
    </dgm:pt>
    <dgm:pt modelId="{3BF87E55-7AC4-416D-816A-A545CF5E05CD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</a:t>
          </a:r>
          <a:r>
            <a:rPr lang="uk-UA" sz="20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біювання</a:t>
          </a:r>
          <a:r>
            <a:rPr lang="uk-UA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ідей, проблемних питань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3B495A-8510-495E-934C-9C4308611BB5}" type="parTrans" cxnId="{999D594A-278F-460E-B5CB-C96737AECF82}">
      <dgm:prSet/>
      <dgm:spPr/>
      <dgm:t>
        <a:bodyPr/>
        <a:lstStyle/>
        <a:p>
          <a:endParaRPr lang="ru-RU"/>
        </a:p>
      </dgm:t>
    </dgm:pt>
    <dgm:pt modelId="{F98E659D-9518-4BE9-94A0-015BCD1C6064}" type="sibTrans" cxnId="{999D594A-278F-460E-B5CB-C96737AECF82}">
      <dgm:prSet/>
      <dgm:spPr/>
      <dgm:t>
        <a:bodyPr/>
        <a:lstStyle/>
        <a:p>
          <a:endParaRPr lang="ru-RU"/>
        </a:p>
      </dgm:t>
    </dgm:pt>
    <dgm:pt modelId="{03203283-0637-47BE-B0F7-9E66BB81FC58}">
      <dgm:prSet phldrT="[Текст]" custT="1"/>
      <dgm:spPr/>
      <dgm:t>
        <a:bodyPr/>
        <a:lstStyle/>
        <a:p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518EF6-6044-4B1A-A9F8-09A91C803219}" type="parTrans" cxnId="{1DEEB96F-D42D-4052-A1E4-C42363E4F4B0}">
      <dgm:prSet/>
      <dgm:spPr/>
    </dgm:pt>
    <dgm:pt modelId="{C91785C0-4E23-455F-9E72-04DAEC595BB8}" type="sibTrans" cxnId="{1DEEB96F-D42D-4052-A1E4-C42363E4F4B0}">
      <dgm:prSet/>
      <dgm:spPr/>
    </dgm:pt>
    <dgm:pt modelId="{139D14AE-5344-4522-8237-1DC18014B652}" type="pres">
      <dgm:prSet presAssocID="{03327A38-F4FF-4F3B-BBE6-B183602116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F2045-A2AA-4B94-9347-A7E053DD234F}" type="pres">
      <dgm:prSet presAssocID="{D25F3706-95E9-4761-8BD1-1FAB473BF7D6}" presName="circle1" presStyleLbl="node1" presStyleIdx="0" presStyleCnt="3"/>
      <dgm:spPr/>
    </dgm:pt>
    <dgm:pt modelId="{EB06A09F-4E36-408C-947F-8F5F991E82C1}" type="pres">
      <dgm:prSet presAssocID="{D25F3706-95E9-4761-8BD1-1FAB473BF7D6}" presName="space" presStyleCnt="0"/>
      <dgm:spPr/>
    </dgm:pt>
    <dgm:pt modelId="{DE2D9ABB-93E9-4123-BD51-2CF34C3FCE24}" type="pres">
      <dgm:prSet presAssocID="{D25F3706-95E9-4761-8BD1-1FAB473BF7D6}" presName="rect1" presStyleLbl="alignAcc1" presStyleIdx="0" presStyleCnt="3" custLinFactNeighborX="0"/>
      <dgm:spPr/>
      <dgm:t>
        <a:bodyPr/>
        <a:lstStyle/>
        <a:p>
          <a:endParaRPr lang="ru-RU"/>
        </a:p>
      </dgm:t>
    </dgm:pt>
    <dgm:pt modelId="{1645937C-A6ED-418E-B32D-BF58FA5FFD3C}" type="pres">
      <dgm:prSet presAssocID="{98C84FE6-3DBB-427B-98CD-C15D25119D0C}" presName="vertSpace2" presStyleLbl="node1" presStyleIdx="0" presStyleCnt="3"/>
      <dgm:spPr/>
    </dgm:pt>
    <dgm:pt modelId="{5CCDB308-A7E1-4AA2-91D5-1477DA199BF2}" type="pres">
      <dgm:prSet presAssocID="{98C84FE6-3DBB-427B-98CD-C15D25119D0C}" presName="circle2" presStyleLbl="node1" presStyleIdx="1" presStyleCnt="3"/>
      <dgm:spPr/>
    </dgm:pt>
    <dgm:pt modelId="{F64FA9A1-4022-4FE3-8FF7-F209BDA0F36C}" type="pres">
      <dgm:prSet presAssocID="{98C84FE6-3DBB-427B-98CD-C15D25119D0C}" presName="rect2" presStyleLbl="alignAcc1" presStyleIdx="1" presStyleCnt="3" custScaleY="90838" custLinFactNeighborX="-515" custLinFactNeighborY="-6991"/>
      <dgm:spPr/>
      <dgm:t>
        <a:bodyPr/>
        <a:lstStyle/>
        <a:p>
          <a:endParaRPr lang="ru-RU"/>
        </a:p>
      </dgm:t>
    </dgm:pt>
    <dgm:pt modelId="{FD6AE4EA-BE60-4A1E-B440-7536D535FE0D}" type="pres">
      <dgm:prSet presAssocID="{044CF67D-6848-43D6-979E-C02E05E4C585}" presName="vertSpace3" presStyleLbl="node1" presStyleIdx="1" presStyleCnt="3"/>
      <dgm:spPr/>
    </dgm:pt>
    <dgm:pt modelId="{5CABF50C-2BEA-4E72-8E78-19685C5A4657}" type="pres">
      <dgm:prSet presAssocID="{044CF67D-6848-43D6-979E-C02E05E4C585}" presName="circle3" presStyleLbl="node1" presStyleIdx="2" presStyleCnt="3"/>
      <dgm:spPr/>
    </dgm:pt>
    <dgm:pt modelId="{F0362A79-7F3B-4160-95D1-FAB1C9CD7AA6}" type="pres">
      <dgm:prSet presAssocID="{044CF67D-6848-43D6-979E-C02E05E4C585}" presName="rect3" presStyleLbl="alignAcc1" presStyleIdx="2" presStyleCnt="3"/>
      <dgm:spPr/>
      <dgm:t>
        <a:bodyPr/>
        <a:lstStyle/>
        <a:p>
          <a:endParaRPr lang="ru-RU"/>
        </a:p>
      </dgm:t>
    </dgm:pt>
    <dgm:pt modelId="{D091FA90-E817-4591-8AA0-83335443BDD3}" type="pres">
      <dgm:prSet presAssocID="{D25F3706-95E9-4761-8BD1-1FAB473BF7D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9C3B4-663C-4F95-B4E5-FE6C84CAA24C}" type="pres">
      <dgm:prSet presAssocID="{D25F3706-95E9-4761-8BD1-1FAB473BF7D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341B1-C265-4FED-819E-6F47AFEDFDC2}" type="pres">
      <dgm:prSet presAssocID="{98C84FE6-3DBB-427B-98CD-C15D25119D0C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85675-2EE7-44EB-823D-E884A8ECD6D5}" type="pres">
      <dgm:prSet presAssocID="{98C84FE6-3DBB-427B-98CD-C15D25119D0C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42062-00B8-4114-8ECB-12A082A030E0}" type="pres">
      <dgm:prSet presAssocID="{044CF67D-6848-43D6-979E-C02E05E4C58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F5F55-A240-47BA-924B-433E9F2BCAFE}" type="pres">
      <dgm:prSet presAssocID="{044CF67D-6848-43D6-979E-C02E05E4C585}" presName="rect3ChTx" presStyleLbl="alignAcc1" presStyleIdx="2" presStyleCnt="3" custScaleX="100000" custScaleY="159401" custLinFactNeighborX="3105" custLinFactNeighborY="3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B72279-F2B2-4B13-B9B5-13AC15296F23}" type="presOf" srcId="{044CF67D-6848-43D6-979E-C02E05E4C585}" destId="{15342062-00B8-4114-8ECB-12A082A030E0}" srcOrd="1" destOrd="0" presId="urn:microsoft.com/office/officeart/2005/8/layout/target3"/>
    <dgm:cxn modelId="{C0495988-8F54-4C86-A8FA-5B0CB0799A3E}" type="presOf" srcId="{044CF67D-6848-43D6-979E-C02E05E4C585}" destId="{F0362A79-7F3B-4160-95D1-FAB1C9CD7AA6}" srcOrd="0" destOrd="0" presId="urn:microsoft.com/office/officeart/2005/8/layout/target3"/>
    <dgm:cxn modelId="{2BED58DE-C48C-403B-8025-28719BA51268}" srcId="{044CF67D-6848-43D6-979E-C02E05E4C585}" destId="{972A0D9F-0B2E-41B4-BC8C-C302BEDB4C2E}" srcOrd="1" destOrd="0" parTransId="{0ABB45C3-2F12-45E7-98A2-49B00BD3F6DB}" sibTransId="{71423BE0-98F3-4CB8-AF6E-77B478425B72}"/>
    <dgm:cxn modelId="{B21E3074-9B48-4975-82A5-EEB7F42588BA}" type="presOf" srcId="{3BF87E55-7AC4-416D-816A-A545CF5E05CD}" destId="{409F5F55-A240-47BA-924B-433E9F2BCAFE}" srcOrd="0" destOrd="3" presId="urn:microsoft.com/office/officeart/2005/8/layout/target3"/>
    <dgm:cxn modelId="{38B6984A-5863-4F4A-91DE-A4548D88110F}" type="presOf" srcId="{98C84FE6-3DBB-427B-98CD-C15D25119D0C}" destId="{F64FA9A1-4022-4FE3-8FF7-F209BDA0F36C}" srcOrd="0" destOrd="0" presId="urn:microsoft.com/office/officeart/2005/8/layout/target3"/>
    <dgm:cxn modelId="{76467D69-B4BB-4426-A0F9-A8E68760C7BB}" srcId="{D25F3706-95E9-4761-8BD1-1FAB473BF7D6}" destId="{8F5EAFE4-2260-4701-A247-8417C2FD231C}" srcOrd="1" destOrd="0" parTransId="{CF727CC4-A104-4786-80FD-A568E1112BDB}" sibTransId="{3EC8650A-3299-486D-A7B6-A900D71EB16C}"/>
    <dgm:cxn modelId="{FBA67BB4-993E-4439-9EF5-18580CFE548D}" type="presOf" srcId="{03327A38-F4FF-4F3B-BBE6-B183602116D7}" destId="{139D14AE-5344-4522-8237-1DC18014B652}" srcOrd="0" destOrd="0" presId="urn:microsoft.com/office/officeart/2005/8/layout/target3"/>
    <dgm:cxn modelId="{D8A760BA-EAEB-470B-B540-054F2D6BAE1F}" type="presOf" srcId="{8F5EAFE4-2260-4701-A247-8417C2FD231C}" destId="{0E69C3B4-663C-4F95-B4E5-FE6C84CAA24C}" srcOrd="0" destOrd="1" presId="urn:microsoft.com/office/officeart/2005/8/layout/target3"/>
    <dgm:cxn modelId="{62A361D3-083D-4E2C-89A9-6B91AAF72223}" srcId="{98C84FE6-3DBB-427B-98CD-C15D25119D0C}" destId="{5F97804D-C267-4BF7-AFE4-6BA3AA603650}" srcOrd="1" destOrd="0" parTransId="{9BEB8F60-E94E-4FF0-A5F8-5B3A42F6FC5F}" sibTransId="{5C987179-3C76-4D6C-BC93-CF40667979F0}"/>
    <dgm:cxn modelId="{BC7794B6-0DC0-4280-B4E8-9C2F74EB8A39}" type="presOf" srcId="{D25F3706-95E9-4761-8BD1-1FAB473BF7D6}" destId="{DE2D9ABB-93E9-4123-BD51-2CF34C3FCE24}" srcOrd="0" destOrd="0" presId="urn:microsoft.com/office/officeart/2005/8/layout/target3"/>
    <dgm:cxn modelId="{B12B03ED-DBB2-4BE9-99C4-965EFFDB2BCC}" type="presOf" srcId="{98C84FE6-3DBB-427B-98CD-C15D25119D0C}" destId="{9BC341B1-C265-4FED-819E-6F47AFEDFDC2}" srcOrd="1" destOrd="0" presId="urn:microsoft.com/office/officeart/2005/8/layout/target3"/>
    <dgm:cxn modelId="{A7506D07-6C45-4AAB-80B9-F47409C57469}" type="presOf" srcId="{D25F3706-95E9-4761-8BD1-1FAB473BF7D6}" destId="{D091FA90-E817-4591-8AA0-83335443BDD3}" srcOrd="1" destOrd="0" presId="urn:microsoft.com/office/officeart/2005/8/layout/target3"/>
    <dgm:cxn modelId="{A335A3ED-98EE-427D-8B07-947513A8CEBF}" srcId="{98C84FE6-3DBB-427B-98CD-C15D25119D0C}" destId="{4814B282-9748-4F34-8EBB-A31A861B6D6F}" srcOrd="0" destOrd="0" parTransId="{29DDFF6F-8BD1-4A16-BF95-CE71E62B0929}" sibTransId="{66D599F6-CBAE-42D0-8F38-80D9965B6DE3}"/>
    <dgm:cxn modelId="{F9BC26DD-A13C-4A09-BEBD-E39148A834E9}" srcId="{D25F3706-95E9-4761-8BD1-1FAB473BF7D6}" destId="{27EB026A-81D4-4A1A-8EF1-7F57E48D9C6E}" srcOrd="0" destOrd="0" parTransId="{15041C50-F9FB-4372-A444-98E3D61D9417}" sibTransId="{BA3EEB96-4FE9-450F-BC2D-30328DB4FC41}"/>
    <dgm:cxn modelId="{E4B4099E-3AB8-4B39-9A0F-F9091D4780C5}" type="presOf" srcId="{4814B282-9748-4F34-8EBB-A31A861B6D6F}" destId="{B1A85675-2EE7-44EB-823D-E884A8ECD6D5}" srcOrd="0" destOrd="0" presId="urn:microsoft.com/office/officeart/2005/8/layout/target3"/>
    <dgm:cxn modelId="{2B48DF8E-F4CF-400C-92EE-B7C4D5659F68}" srcId="{03327A38-F4FF-4F3B-BBE6-B183602116D7}" destId="{98C84FE6-3DBB-427B-98CD-C15D25119D0C}" srcOrd="1" destOrd="0" parTransId="{32CDC667-32ED-478A-A0EF-AA18711D2996}" sibTransId="{ADD43F1D-B03B-4B7B-8C7E-A19B5DA61841}"/>
    <dgm:cxn modelId="{85AE657C-677D-4E14-9E87-1E0BE621C654}" type="presOf" srcId="{27EB026A-81D4-4A1A-8EF1-7F57E48D9C6E}" destId="{0E69C3B4-663C-4F95-B4E5-FE6C84CAA24C}" srcOrd="0" destOrd="0" presId="urn:microsoft.com/office/officeart/2005/8/layout/target3"/>
    <dgm:cxn modelId="{6603D73A-3F98-4260-B86C-7B66005796A0}" type="presOf" srcId="{972A0D9F-0B2E-41B4-BC8C-C302BEDB4C2E}" destId="{409F5F55-A240-47BA-924B-433E9F2BCAFE}" srcOrd="0" destOrd="1" presId="urn:microsoft.com/office/officeart/2005/8/layout/target3"/>
    <dgm:cxn modelId="{0A34B32C-960D-47B3-B3B2-C5C02CCB7E79}" srcId="{03327A38-F4FF-4F3B-BBE6-B183602116D7}" destId="{044CF67D-6848-43D6-979E-C02E05E4C585}" srcOrd="2" destOrd="0" parTransId="{1E7C7758-6024-4300-92CF-1CF6AC1CED97}" sibTransId="{696CD236-7CA4-4F2E-93C8-66D1860EC811}"/>
    <dgm:cxn modelId="{7D2E2CCA-E03E-4272-9C18-AFA970EF1349}" type="presOf" srcId="{5F97804D-C267-4BF7-AFE4-6BA3AA603650}" destId="{B1A85675-2EE7-44EB-823D-E884A8ECD6D5}" srcOrd="0" destOrd="1" presId="urn:microsoft.com/office/officeart/2005/8/layout/target3"/>
    <dgm:cxn modelId="{999D594A-278F-460E-B5CB-C96737AECF82}" srcId="{044CF67D-6848-43D6-979E-C02E05E4C585}" destId="{3BF87E55-7AC4-416D-816A-A545CF5E05CD}" srcOrd="3" destOrd="0" parTransId="{AF3B495A-8510-495E-934C-9C4308611BB5}" sibTransId="{F98E659D-9518-4BE9-94A0-015BCD1C6064}"/>
    <dgm:cxn modelId="{1DEEB96F-D42D-4052-A1E4-C42363E4F4B0}" srcId="{044CF67D-6848-43D6-979E-C02E05E4C585}" destId="{03203283-0637-47BE-B0F7-9E66BB81FC58}" srcOrd="0" destOrd="0" parTransId="{7D518EF6-6044-4B1A-A9F8-09A91C803219}" sibTransId="{C91785C0-4E23-455F-9E72-04DAEC595BB8}"/>
    <dgm:cxn modelId="{6D03F9C0-0453-451E-9D9D-CED2C23ADD97}" srcId="{044CF67D-6848-43D6-979E-C02E05E4C585}" destId="{294C5768-BE77-44FD-A366-E0C3E0E5115D}" srcOrd="2" destOrd="0" parTransId="{7CA9796E-906A-47B1-84CF-A5912A3B3564}" sibTransId="{5A129E8A-5B10-43EE-BD48-CD33D7BDC8D7}"/>
    <dgm:cxn modelId="{5CC06D8A-95A9-4A22-A35A-E8F42D1B0D4A}" type="presOf" srcId="{03203283-0637-47BE-B0F7-9E66BB81FC58}" destId="{409F5F55-A240-47BA-924B-433E9F2BCAFE}" srcOrd="0" destOrd="0" presId="urn:microsoft.com/office/officeart/2005/8/layout/target3"/>
    <dgm:cxn modelId="{4056E53E-A77D-4855-AE0A-3F6A96C821DC}" type="presOf" srcId="{294C5768-BE77-44FD-A366-E0C3E0E5115D}" destId="{409F5F55-A240-47BA-924B-433E9F2BCAFE}" srcOrd="0" destOrd="2" presId="urn:microsoft.com/office/officeart/2005/8/layout/target3"/>
    <dgm:cxn modelId="{B69B1187-87C9-4CD2-996A-6501ADF44F07}" srcId="{03327A38-F4FF-4F3B-BBE6-B183602116D7}" destId="{D25F3706-95E9-4761-8BD1-1FAB473BF7D6}" srcOrd="0" destOrd="0" parTransId="{20DABE90-15E3-4C34-B857-BDA6A52A95B2}" sibTransId="{D08DC752-C1EA-4987-8270-A59735A9B184}"/>
    <dgm:cxn modelId="{EDA2BB40-12BA-432A-94E3-CA60D9A6BB4A}" type="presParOf" srcId="{139D14AE-5344-4522-8237-1DC18014B652}" destId="{004F2045-A2AA-4B94-9347-A7E053DD234F}" srcOrd="0" destOrd="0" presId="urn:microsoft.com/office/officeart/2005/8/layout/target3"/>
    <dgm:cxn modelId="{DDE60196-ED13-4891-B1C6-CA4E7739479B}" type="presParOf" srcId="{139D14AE-5344-4522-8237-1DC18014B652}" destId="{EB06A09F-4E36-408C-947F-8F5F991E82C1}" srcOrd="1" destOrd="0" presId="urn:microsoft.com/office/officeart/2005/8/layout/target3"/>
    <dgm:cxn modelId="{478B35CF-EFF1-4ED3-BD38-962F2B1CE6EF}" type="presParOf" srcId="{139D14AE-5344-4522-8237-1DC18014B652}" destId="{DE2D9ABB-93E9-4123-BD51-2CF34C3FCE24}" srcOrd="2" destOrd="0" presId="urn:microsoft.com/office/officeart/2005/8/layout/target3"/>
    <dgm:cxn modelId="{75BBEABF-F12A-4FB0-A886-F10D69593AF0}" type="presParOf" srcId="{139D14AE-5344-4522-8237-1DC18014B652}" destId="{1645937C-A6ED-418E-B32D-BF58FA5FFD3C}" srcOrd="3" destOrd="0" presId="urn:microsoft.com/office/officeart/2005/8/layout/target3"/>
    <dgm:cxn modelId="{1C35FF12-098A-44B0-ACAD-579E25B9A66D}" type="presParOf" srcId="{139D14AE-5344-4522-8237-1DC18014B652}" destId="{5CCDB308-A7E1-4AA2-91D5-1477DA199BF2}" srcOrd="4" destOrd="0" presId="urn:microsoft.com/office/officeart/2005/8/layout/target3"/>
    <dgm:cxn modelId="{2AC8C053-899B-454D-9817-A687A77BBA6B}" type="presParOf" srcId="{139D14AE-5344-4522-8237-1DC18014B652}" destId="{F64FA9A1-4022-4FE3-8FF7-F209BDA0F36C}" srcOrd="5" destOrd="0" presId="urn:microsoft.com/office/officeart/2005/8/layout/target3"/>
    <dgm:cxn modelId="{CAD0BB3C-4BC3-4203-913B-844FEF4035BB}" type="presParOf" srcId="{139D14AE-5344-4522-8237-1DC18014B652}" destId="{FD6AE4EA-BE60-4A1E-B440-7536D535FE0D}" srcOrd="6" destOrd="0" presId="urn:microsoft.com/office/officeart/2005/8/layout/target3"/>
    <dgm:cxn modelId="{376D4602-3E02-4071-B9D2-8D6E3632BC7F}" type="presParOf" srcId="{139D14AE-5344-4522-8237-1DC18014B652}" destId="{5CABF50C-2BEA-4E72-8E78-19685C5A4657}" srcOrd="7" destOrd="0" presId="urn:microsoft.com/office/officeart/2005/8/layout/target3"/>
    <dgm:cxn modelId="{43822951-1D1F-40CF-9B1D-52EBE62B00AE}" type="presParOf" srcId="{139D14AE-5344-4522-8237-1DC18014B652}" destId="{F0362A79-7F3B-4160-95D1-FAB1C9CD7AA6}" srcOrd="8" destOrd="0" presId="urn:microsoft.com/office/officeart/2005/8/layout/target3"/>
    <dgm:cxn modelId="{4EC97644-5DA7-4456-AFC1-1B3E12AC930E}" type="presParOf" srcId="{139D14AE-5344-4522-8237-1DC18014B652}" destId="{D091FA90-E817-4591-8AA0-83335443BDD3}" srcOrd="9" destOrd="0" presId="urn:microsoft.com/office/officeart/2005/8/layout/target3"/>
    <dgm:cxn modelId="{3929F608-2147-4067-B7D0-6E3913FFC99E}" type="presParOf" srcId="{139D14AE-5344-4522-8237-1DC18014B652}" destId="{0E69C3B4-663C-4F95-B4E5-FE6C84CAA24C}" srcOrd="10" destOrd="0" presId="urn:microsoft.com/office/officeart/2005/8/layout/target3"/>
    <dgm:cxn modelId="{ED4DA1D5-B7FB-40D2-BC62-BCF5285AF487}" type="presParOf" srcId="{139D14AE-5344-4522-8237-1DC18014B652}" destId="{9BC341B1-C265-4FED-819E-6F47AFEDFDC2}" srcOrd="11" destOrd="0" presId="urn:microsoft.com/office/officeart/2005/8/layout/target3"/>
    <dgm:cxn modelId="{7A49DA66-FE3F-46E4-A102-213D6402D5F7}" type="presParOf" srcId="{139D14AE-5344-4522-8237-1DC18014B652}" destId="{B1A85675-2EE7-44EB-823D-E884A8ECD6D5}" srcOrd="12" destOrd="0" presId="urn:microsoft.com/office/officeart/2005/8/layout/target3"/>
    <dgm:cxn modelId="{54ECE625-5E08-4346-A33D-557C2FD3C96D}" type="presParOf" srcId="{139D14AE-5344-4522-8237-1DC18014B652}" destId="{15342062-00B8-4114-8ECB-12A082A030E0}" srcOrd="13" destOrd="0" presId="urn:microsoft.com/office/officeart/2005/8/layout/target3"/>
    <dgm:cxn modelId="{1687363A-E59D-4ADE-9DA2-39E32D655CE1}" type="presParOf" srcId="{139D14AE-5344-4522-8237-1DC18014B652}" destId="{409F5F55-A240-47BA-924B-433E9F2BCAF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17658A-440F-4BD5-97F2-9098BBBB81EC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7154DF8-9DAB-458F-93BA-1967882F0A7E}">
      <dgm:prSet custT="1"/>
      <dgm:spPr>
        <a:solidFill>
          <a:srgbClr val="A8C5E2"/>
        </a:solidFill>
      </dgm:spPr>
      <dgm:t>
        <a:bodyPr/>
        <a:lstStyle/>
        <a:p>
          <a:pPr rtl="0"/>
          <a:r>
            <a:rPr lang="uk-UA" sz="1800" b="1" dirty="0" smtClean="0">
              <a:solidFill>
                <a:srgbClr val="002060"/>
              </a:solidFill>
              <a:effectLst/>
            </a:rPr>
            <a:t>Діти інклюзивного класу отримають переваги від навчання  та розвитку на відміну від дітей, які навчаються  вдома.</a:t>
          </a:r>
          <a:endParaRPr lang="uk-UA" sz="1800" b="1" dirty="0">
            <a:solidFill>
              <a:srgbClr val="002060"/>
            </a:solidFill>
            <a:effectLst/>
          </a:endParaRPr>
        </a:p>
      </dgm:t>
    </dgm:pt>
    <dgm:pt modelId="{DEF2E8B3-1352-44AC-A36C-EC85B85A8FDF}" type="parTrans" cxnId="{E37632E2-8648-41E5-8027-CC478C07A831}">
      <dgm:prSet/>
      <dgm:spPr/>
      <dgm:t>
        <a:bodyPr/>
        <a:lstStyle/>
        <a:p>
          <a:endParaRPr lang="uk-UA"/>
        </a:p>
      </dgm:t>
    </dgm:pt>
    <dgm:pt modelId="{B2BAA82F-DA3C-4548-929F-47E0C8922C33}" type="sibTrans" cxnId="{E37632E2-8648-41E5-8027-CC478C07A831}">
      <dgm:prSet/>
      <dgm:spPr/>
      <dgm:t>
        <a:bodyPr/>
        <a:lstStyle/>
        <a:p>
          <a:endParaRPr lang="uk-UA"/>
        </a:p>
      </dgm:t>
    </dgm:pt>
    <dgm:pt modelId="{1FCBA6F7-7FCC-48C1-BA5C-2C45FECA3512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uk-UA" sz="1800" b="1" dirty="0" smtClean="0">
              <a:solidFill>
                <a:srgbClr val="002060"/>
              </a:solidFill>
            </a:rPr>
            <a:t>Педагоги набудуть новий досвід, учні школи та їх батьки навчаться спілкуватися з дітьми з особливими потребами, що дасть можливість опосередкованого виховання доброти та милосердя, формування гуманістичного світогляду.</a:t>
          </a:r>
          <a:endParaRPr lang="uk-UA" sz="1800" b="1" dirty="0">
            <a:solidFill>
              <a:srgbClr val="002060"/>
            </a:solidFill>
          </a:endParaRPr>
        </a:p>
      </dgm:t>
    </dgm:pt>
    <dgm:pt modelId="{29BC0FDA-BFB8-46FC-9771-33041854E1BE}" type="parTrans" cxnId="{7743AC39-5CA7-4D0F-801D-668060CA96D6}">
      <dgm:prSet/>
      <dgm:spPr/>
      <dgm:t>
        <a:bodyPr/>
        <a:lstStyle/>
        <a:p>
          <a:endParaRPr lang="uk-UA"/>
        </a:p>
      </dgm:t>
    </dgm:pt>
    <dgm:pt modelId="{2F619C33-2752-42C5-AB7A-F5E477B8A3A4}" type="sibTrans" cxnId="{7743AC39-5CA7-4D0F-801D-668060CA96D6}">
      <dgm:prSet/>
      <dgm:spPr/>
      <dgm:t>
        <a:bodyPr/>
        <a:lstStyle/>
        <a:p>
          <a:endParaRPr lang="uk-UA"/>
        </a:p>
      </dgm:t>
    </dgm:pt>
    <dgm:pt modelId="{09333D23-A9BE-47E0-96DE-C0B21F182BDD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uk-UA" sz="1800" b="1" dirty="0" smtClean="0">
              <a:solidFill>
                <a:srgbClr val="002060"/>
              </a:solidFill>
            </a:rPr>
            <a:t>Діти підвищать самоповагу, навчаться цінувати і поважати людей з особливими потребами, бачити  індивідуальність кожної людини.</a:t>
          </a:r>
          <a:endParaRPr lang="uk-UA" sz="1800" b="1" dirty="0">
            <a:solidFill>
              <a:srgbClr val="002060"/>
            </a:solidFill>
          </a:endParaRPr>
        </a:p>
      </dgm:t>
    </dgm:pt>
    <dgm:pt modelId="{86F4C3EA-5B2A-44BF-94C2-CDACCB271823}" type="parTrans" cxnId="{E7FF934A-A539-4869-B38F-9225E5C53815}">
      <dgm:prSet/>
      <dgm:spPr/>
      <dgm:t>
        <a:bodyPr/>
        <a:lstStyle/>
        <a:p>
          <a:endParaRPr lang="uk-UA"/>
        </a:p>
      </dgm:t>
    </dgm:pt>
    <dgm:pt modelId="{1699948F-170A-4F30-BA07-6C13BF8E769E}" type="sibTrans" cxnId="{E7FF934A-A539-4869-B38F-9225E5C53815}">
      <dgm:prSet/>
      <dgm:spPr/>
      <dgm:t>
        <a:bodyPr/>
        <a:lstStyle/>
        <a:p>
          <a:endParaRPr lang="uk-UA"/>
        </a:p>
      </dgm:t>
    </dgm:pt>
    <dgm:pt modelId="{1D9FE9D6-82C1-4BD0-BDB0-407D7BC2FF30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uk-UA" sz="1800" b="1" dirty="0" smtClean="0">
              <a:solidFill>
                <a:srgbClr val="002060"/>
              </a:solidFill>
            </a:rPr>
            <a:t>Сформується потреба саморозвитку, самовиховання, самовдосконалення, що сприятиме побудові особистої траєкторії розвитку.</a:t>
          </a:r>
          <a:endParaRPr lang="ru-RU" sz="1800" b="1" dirty="0">
            <a:solidFill>
              <a:srgbClr val="002060"/>
            </a:solidFill>
          </a:endParaRPr>
        </a:p>
      </dgm:t>
    </dgm:pt>
    <dgm:pt modelId="{159B5AB0-54BE-4C8F-BECF-F579D864C70D}" type="parTrans" cxnId="{A1373E6E-3F32-4274-AA61-55403290639A}">
      <dgm:prSet/>
      <dgm:spPr/>
      <dgm:t>
        <a:bodyPr/>
        <a:lstStyle/>
        <a:p>
          <a:endParaRPr lang="uk-UA"/>
        </a:p>
      </dgm:t>
    </dgm:pt>
    <dgm:pt modelId="{9653CAAB-4A3C-4DDA-9B3D-9D7246BC0D5A}" type="sibTrans" cxnId="{A1373E6E-3F32-4274-AA61-55403290639A}">
      <dgm:prSet/>
      <dgm:spPr/>
      <dgm:t>
        <a:bodyPr/>
        <a:lstStyle/>
        <a:p>
          <a:endParaRPr lang="uk-UA"/>
        </a:p>
      </dgm:t>
    </dgm:pt>
    <dgm:pt modelId="{FFC6B9F1-4ABF-435F-9A3B-5A44ACAD6F2A}" type="pres">
      <dgm:prSet presAssocID="{0F17658A-440F-4BD5-97F2-9098BBBB81E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A04F51-B3C5-45CA-9BAA-13055055538D}" type="pres">
      <dgm:prSet presAssocID="{F7154DF8-9DAB-458F-93BA-1967882F0A7E}" presName="composite" presStyleCnt="0"/>
      <dgm:spPr/>
    </dgm:pt>
    <dgm:pt modelId="{43A4A513-8860-4BCE-B012-A7B1F6B4F087}" type="pres">
      <dgm:prSet presAssocID="{F7154DF8-9DAB-458F-93BA-1967882F0A7E}" presName="imgShp" presStyleLbl="fgImgPlace1" presStyleIdx="0" presStyleCnt="4" custScaleX="145586" custScaleY="121225" custLinFactNeighborX="-63923" custLinFactNeighborY="141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A3EC32B4-A17D-400C-835D-1BBCD58EF599}" type="pres">
      <dgm:prSet presAssocID="{F7154DF8-9DAB-458F-93BA-1967882F0A7E}" presName="txShp" presStyleLbl="node1" presStyleIdx="0" presStyleCnt="4" custScaleX="133314" custLinFactNeighborX="8769" custLinFactNeighborY="6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1FD1D-7F31-48CA-9AFA-EC13B388A5F5}" type="pres">
      <dgm:prSet presAssocID="{B2BAA82F-DA3C-4548-929F-47E0C8922C33}" presName="spacing" presStyleCnt="0"/>
      <dgm:spPr/>
    </dgm:pt>
    <dgm:pt modelId="{20FBEDCB-6743-4DE5-9496-4CFA1CED3F17}" type="pres">
      <dgm:prSet presAssocID="{1FCBA6F7-7FCC-48C1-BA5C-2C45FECA3512}" presName="composite" presStyleCnt="0"/>
      <dgm:spPr/>
    </dgm:pt>
    <dgm:pt modelId="{8C8FF79C-B9A4-4504-A383-16810027C356}" type="pres">
      <dgm:prSet presAssocID="{1FCBA6F7-7FCC-48C1-BA5C-2C45FECA3512}" presName="imgShp" presStyleLbl="fgImgPlace1" presStyleIdx="1" presStyleCnt="4" custScaleX="129500" custLinFactNeighborX="-77275" custLinFactNeighborY="-38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E89C81D8-3082-444D-810E-3C667C43938B}" type="pres">
      <dgm:prSet presAssocID="{1FCBA6F7-7FCC-48C1-BA5C-2C45FECA3512}" presName="txShp" presStyleLbl="node1" presStyleIdx="1" presStyleCnt="4" custScaleX="137802" custScaleY="150369" custLinFactNeighborX="6287" custLinFactNeighborY="-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6EF5B-5F9F-4D9F-BEE8-1AE4C866AE57}" type="pres">
      <dgm:prSet presAssocID="{2F619C33-2752-42C5-AB7A-F5E477B8A3A4}" presName="spacing" presStyleCnt="0"/>
      <dgm:spPr/>
    </dgm:pt>
    <dgm:pt modelId="{1BE348CF-8631-42CB-B8D1-AE4AD12199A0}" type="pres">
      <dgm:prSet presAssocID="{09333D23-A9BE-47E0-96DE-C0B21F182BDD}" presName="composite" presStyleCnt="0"/>
      <dgm:spPr/>
    </dgm:pt>
    <dgm:pt modelId="{634AF2E3-849F-436B-AA0A-603C985A2DB9}" type="pres">
      <dgm:prSet presAssocID="{09333D23-A9BE-47E0-96DE-C0B21F182BDD}" presName="imgShp" presStyleLbl="fgImgPlace1" presStyleIdx="2" presStyleCnt="4" custScaleX="133418" custLinFactNeighborX="-75316" custLinFactNeighborY="-169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208D7BC-E4FF-4482-A772-2976C57EDE9E}" type="pres">
      <dgm:prSet presAssocID="{09333D23-A9BE-47E0-96DE-C0B21F182BDD}" presName="txShp" presStyleLbl="node1" presStyleIdx="2" presStyleCnt="4" custScaleX="136450" custScaleY="101246" custLinFactNeighborX="7675" custLinFactNeighborY="-69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DE620D-51BA-41AD-B3FE-F8AC956D72EA}" type="pres">
      <dgm:prSet presAssocID="{1699948F-170A-4F30-BA07-6C13BF8E769E}" presName="spacing" presStyleCnt="0"/>
      <dgm:spPr/>
    </dgm:pt>
    <dgm:pt modelId="{5B3FC78D-F28D-4D67-800E-78E0CCE7BEDB}" type="pres">
      <dgm:prSet presAssocID="{1D9FE9D6-82C1-4BD0-BDB0-407D7BC2FF30}" presName="composite" presStyleCnt="0"/>
      <dgm:spPr/>
    </dgm:pt>
    <dgm:pt modelId="{EDCD3432-2EFB-417D-BEC1-3352C3EE9E18}" type="pres">
      <dgm:prSet presAssocID="{1D9FE9D6-82C1-4BD0-BDB0-407D7BC2FF30}" presName="imgShp" presStyleLbl="fgImgPlace1" presStyleIdx="3" presStyleCnt="4" custScaleX="130014" custLinFactNeighborX="-64463" custLinFactNeighborY="-485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49F9E8DE-F6C5-4A75-BC9C-390A198E7DEA}" type="pres">
      <dgm:prSet presAssocID="{1D9FE9D6-82C1-4BD0-BDB0-407D7BC2FF30}" presName="txShp" presStyleLbl="node1" presStyleIdx="3" presStyleCnt="4" custScaleX="138502" custLinFactNeighborX="6040" custLinFactNeighborY="-8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85DA017-912D-42BD-8324-59755D95CDE6}" type="presOf" srcId="{1FCBA6F7-7FCC-48C1-BA5C-2C45FECA3512}" destId="{E89C81D8-3082-444D-810E-3C667C43938B}" srcOrd="0" destOrd="0" presId="urn:microsoft.com/office/officeart/2005/8/layout/vList3#1"/>
    <dgm:cxn modelId="{7743AC39-5CA7-4D0F-801D-668060CA96D6}" srcId="{0F17658A-440F-4BD5-97F2-9098BBBB81EC}" destId="{1FCBA6F7-7FCC-48C1-BA5C-2C45FECA3512}" srcOrd="1" destOrd="0" parTransId="{29BC0FDA-BFB8-46FC-9771-33041854E1BE}" sibTransId="{2F619C33-2752-42C5-AB7A-F5E477B8A3A4}"/>
    <dgm:cxn modelId="{0FFEDFB0-A9E4-4865-8600-ECA38F1D9DC7}" type="presOf" srcId="{0F17658A-440F-4BD5-97F2-9098BBBB81EC}" destId="{FFC6B9F1-4ABF-435F-9A3B-5A44ACAD6F2A}" srcOrd="0" destOrd="0" presId="urn:microsoft.com/office/officeart/2005/8/layout/vList3#1"/>
    <dgm:cxn modelId="{5CDE277C-FB28-44A0-915F-2F2EE231B751}" type="presOf" srcId="{09333D23-A9BE-47E0-96DE-C0B21F182BDD}" destId="{F208D7BC-E4FF-4482-A772-2976C57EDE9E}" srcOrd="0" destOrd="0" presId="urn:microsoft.com/office/officeart/2005/8/layout/vList3#1"/>
    <dgm:cxn modelId="{E7FF934A-A539-4869-B38F-9225E5C53815}" srcId="{0F17658A-440F-4BD5-97F2-9098BBBB81EC}" destId="{09333D23-A9BE-47E0-96DE-C0B21F182BDD}" srcOrd="2" destOrd="0" parTransId="{86F4C3EA-5B2A-44BF-94C2-CDACCB271823}" sibTransId="{1699948F-170A-4F30-BA07-6C13BF8E769E}"/>
    <dgm:cxn modelId="{A1554073-2543-44B5-B2CF-251C4E06CB7F}" type="presOf" srcId="{1D9FE9D6-82C1-4BD0-BDB0-407D7BC2FF30}" destId="{49F9E8DE-F6C5-4A75-BC9C-390A198E7DEA}" srcOrd="0" destOrd="0" presId="urn:microsoft.com/office/officeart/2005/8/layout/vList3#1"/>
    <dgm:cxn modelId="{E37632E2-8648-41E5-8027-CC478C07A831}" srcId="{0F17658A-440F-4BD5-97F2-9098BBBB81EC}" destId="{F7154DF8-9DAB-458F-93BA-1967882F0A7E}" srcOrd="0" destOrd="0" parTransId="{DEF2E8B3-1352-44AC-A36C-EC85B85A8FDF}" sibTransId="{B2BAA82F-DA3C-4548-929F-47E0C8922C33}"/>
    <dgm:cxn modelId="{2499EE34-64FB-4EE9-B32D-4003B0269321}" type="presOf" srcId="{F7154DF8-9DAB-458F-93BA-1967882F0A7E}" destId="{A3EC32B4-A17D-400C-835D-1BBCD58EF599}" srcOrd="0" destOrd="0" presId="urn:microsoft.com/office/officeart/2005/8/layout/vList3#1"/>
    <dgm:cxn modelId="{A1373E6E-3F32-4274-AA61-55403290639A}" srcId="{0F17658A-440F-4BD5-97F2-9098BBBB81EC}" destId="{1D9FE9D6-82C1-4BD0-BDB0-407D7BC2FF30}" srcOrd="3" destOrd="0" parTransId="{159B5AB0-54BE-4C8F-BECF-F579D864C70D}" sibTransId="{9653CAAB-4A3C-4DDA-9B3D-9D7246BC0D5A}"/>
    <dgm:cxn modelId="{D42AF556-099F-4821-894F-C45092EFF1D1}" type="presParOf" srcId="{FFC6B9F1-4ABF-435F-9A3B-5A44ACAD6F2A}" destId="{49A04F51-B3C5-45CA-9BAA-13055055538D}" srcOrd="0" destOrd="0" presId="urn:microsoft.com/office/officeart/2005/8/layout/vList3#1"/>
    <dgm:cxn modelId="{FA88652D-4A24-48FD-8109-76F5A1693747}" type="presParOf" srcId="{49A04F51-B3C5-45CA-9BAA-13055055538D}" destId="{43A4A513-8860-4BCE-B012-A7B1F6B4F087}" srcOrd="0" destOrd="0" presId="urn:microsoft.com/office/officeart/2005/8/layout/vList3#1"/>
    <dgm:cxn modelId="{48437705-1DDB-4149-9195-EA875DAEA3B0}" type="presParOf" srcId="{49A04F51-B3C5-45CA-9BAA-13055055538D}" destId="{A3EC32B4-A17D-400C-835D-1BBCD58EF599}" srcOrd="1" destOrd="0" presId="urn:microsoft.com/office/officeart/2005/8/layout/vList3#1"/>
    <dgm:cxn modelId="{0E8526DC-34D3-4B74-A042-3D5A11A69A43}" type="presParOf" srcId="{FFC6B9F1-4ABF-435F-9A3B-5A44ACAD6F2A}" destId="{8C11FD1D-7F31-48CA-9AFA-EC13B388A5F5}" srcOrd="1" destOrd="0" presId="urn:microsoft.com/office/officeart/2005/8/layout/vList3#1"/>
    <dgm:cxn modelId="{7B3C6F99-8B30-4C09-B6E9-F0BDD3204864}" type="presParOf" srcId="{FFC6B9F1-4ABF-435F-9A3B-5A44ACAD6F2A}" destId="{20FBEDCB-6743-4DE5-9496-4CFA1CED3F17}" srcOrd="2" destOrd="0" presId="urn:microsoft.com/office/officeart/2005/8/layout/vList3#1"/>
    <dgm:cxn modelId="{5C05187A-AACA-4F6F-BDD0-966C89BAA5AF}" type="presParOf" srcId="{20FBEDCB-6743-4DE5-9496-4CFA1CED3F17}" destId="{8C8FF79C-B9A4-4504-A383-16810027C356}" srcOrd="0" destOrd="0" presId="urn:microsoft.com/office/officeart/2005/8/layout/vList3#1"/>
    <dgm:cxn modelId="{2FD947F4-3AB9-40C0-ABDE-282D40765C34}" type="presParOf" srcId="{20FBEDCB-6743-4DE5-9496-4CFA1CED3F17}" destId="{E89C81D8-3082-444D-810E-3C667C43938B}" srcOrd="1" destOrd="0" presId="urn:microsoft.com/office/officeart/2005/8/layout/vList3#1"/>
    <dgm:cxn modelId="{E19B305A-A7B4-4851-B313-0C2701485166}" type="presParOf" srcId="{FFC6B9F1-4ABF-435F-9A3B-5A44ACAD6F2A}" destId="{3046EF5B-5F9F-4D9F-BEE8-1AE4C866AE57}" srcOrd="3" destOrd="0" presId="urn:microsoft.com/office/officeart/2005/8/layout/vList3#1"/>
    <dgm:cxn modelId="{66F3AE48-E5FC-44C0-90C6-B4AF7490C29E}" type="presParOf" srcId="{FFC6B9F1-4ABF-435F-9A3B-5A44ACAD6F2A}" destId="{1BE348CF-8631-42CB-B8D1-AE4AD12199A0}" srcOrd="4" destOrd="0" presId="urn:microsoft.com/office/officeart/2005/8/layout/vList3#1"/>
    <dgm:cxn modelId="{D231ED0D-680C-434D-AE49-0DA1C963645C}" type="presParOf" srcId="{1BE348CF-8631-42CB-B8D1-AE4AD12199A0}" destId="{634AF2E3-849F-436B-AA0A-603C985A2DB9}" srcOrd="0" destOrd="0" presId="urn:microsoft.com/office/officeart/2005/8/layout/vList3#1"/>
    <dgm:cxn modelId="{E998C2C6-9FE7-406B-B6A4-E3C5A5AE6E81}" type="presParOf" srcId="{1BE348CF-8631-42CB-B8D1-AE4AD12199A0}" destId="{F208D7BC-E4FF-4482-A772-2976C57EDE9E}" srcOrd="1" destOrd="0" presId="urn:microsoft.com/office/officeart/2005/8/layout/vList3#1"/>
    <dgm:cxn modelId="{2B1BC6FE-EBC0-48BA-BE83-F83205B01498}" type="presParOf" srcId="{FFC6B9F1-4ABF-435F-9A3B-5A44ACAD6F2A}" destId="{65DE620D-51BA-41AD-B3FE-F8AC956D72EA}" srcOrd="5" destOrd="0" presId="urn:microsoft.com/office/officeart/2005/8/layout/vList3#1"/>
    <dgm:cxn modelId="{EF6BB4C4-707D-43CD-BFEB-339300AA8422}" type="presParOf" srcId="{FFC6B9F1-4ABF-435F-9A3B-5A44ACAD6F2A}" destId="{5B3FC78D-F28D-4D67-800E-78E0CCE7BEDB}" srcOrd="6" destOrd="0" presId="urn:microsoft.com/office/officeart/2005/8/layout/vList3#1"/>
    <dgm:cxn modelId="{24A94425-61FC-4454-8830-63D1E66D6612}" type="presParOf" srcId="{5B3FC78D-F28D-4D67-800E-78E0CCE7BEDB}" destId="{EDCD3432-2EFB-417D-BEC1-3352C3EE9E18}" srcOrd="0" destOrd="0" presId="urn:microsoft.com/office/officeart/2005/8/layout/vList3#1"/>
    <dgm:cxn modelId="{0F574E69-351A-45CF-AACF-1189A4CE3A49}" type="presParOf" srcId="{5B3FC78D-F28D-4D67-800E-78E0CCE7BEDB}" destId="{49F9E8DE-F6C5-4A75-BC9C-390A198E7DE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F2045-A2AA-4B94-9347-A7E053DD234F}">
      <dsp:nvSpPr>
        <dsp:cNvPr id="0" name=""/>
        <dsp:cNvSpPr/>
      </dsp:nvSpPr>
      <dsp:spPr>
        <a:xfrm>
          <a:off x="0" y="0"/>
          <a:ext cx="4896544" cy="489654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D9ABB-93E9-4123-BD51-2CF34C3FCE24}">
      <dsp:nvSpPr>
        <dsp:cNvPr id="0" name=""/>
        <dsp:cNvSpPr/>
      </dsp:nvSpPr>
      <dsp:spPr>
        <a:xfrm>
          <a:off x="2448272" y="0"/>
          <a:ext cx="5832647" cy="48965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ІНФОРМАЦІЙНА</a:t>
          </a:r>
          <a:endParaRPr lang="ru-RU" sz="2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8272" y="0"/>
        <a:ext cx="2916323" cy="1468966"/>
      </dsp:txXfrm>
    </dsp:sp>
    <dsp:sp modelId="{5CCDB308-A7E1-4AA2-91D5-1477DA199BF2}">
      <dsp:nvSpPr>
        <dsp:cNvPr id="0" name=""/>
        <dsp:cNvSpPr/>
      </dsp:nvSpPr>
      <dsp:spPr>
        <a:xfrm>
          <a:off x="856896" y="1468966"/>
          <a:ext cx="3182750" cy="31827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FA9A1-4022-4FE3-8FF7-F209BDA0F36C}">
      <dsp:nvSpPr>
        <dsp:cNvPr id="0" name=""/>
        <dsp:cNvSpPr/>
      </dsp:nvSpPr>
      <dsp:spPr>
        <a:xfrm>
          <a:off x="2418233" y="1392262"/>
          <a:ext cx="5832647" cy="28911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КОНСУЛЬТАЦІЙНА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8233" y="1392262"/>
        <a:ext cx="2916323" cy="1334375"/>
      </dsp:txXfrm>
    </dsp:sp>
    <dsp:sp modelId="{5CABF50C-2BEA-4E72-8E78-19685C5A4657}">
      <dsp:nvSpPr>
        <dsp:cNvPr id="0" name=""/>
        <dsp:cNvSpPr/>
      </dsp:nvSpPr>
      <dsp:spPr>
        <a:xfrm>
          <a:off x="1713791" y="2937927"/>
          <a:ext cx="1468961" cy="146896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62A79-7F3B-4160-95D1-FAB1C9CD7AA6}">
      <dsp:nvSpPr>
        <dsp:cNvPr id="0" name=""/>
        <dsp:cNvSpPr/>
      </dsp:nvSpPr>
      <dsp:spPr>
        <a:xfrm>
          <a:off x="2448272" y="2937927"/>
          <a:ext cx="5832647" cy="14689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ОБСТОЮВАННЯ ПРАВ</a:t>
          </a:r>
          <a:endParaRPr lang="ru-RU" sz="25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8272" y="2937927"/>
        <a:ext cx="2916323" cy="1468961"/>
      </dsp:txXfrm>
    </dsp:sp>
    <dsp:sp modelId="{0E69C3B4-663C-4F95-B4E5-FE6C84CAA24C}">
      <dsp:nvSpPr>
        <dsp:cNvPr id="0" name=""/>
        <dsp:cNvSpPr/>
      </dsp:nvSpPr>
      <dsp:spPr>
        <a:xfrm>
          <a:off x="5364596" y="0"/>
          <a:ext cx="2916323" cy="146896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Послуги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Ресурси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4596" y="0"/>
        <a:ext cx="2916323" cy="1468966"/>
      </dsp:txXfrm>
    </dsp:sp>
    <dsp:sp modelId="{B1A85675-2EE7-44EB-823D-E884A8ECD6D5}">
      <dsp:nvSpPr>
        <dsp:cNvPr id="0" name=""/>
        <dsp:cNvSpPr/>
      </dsp:nvSpPr>
      <dsp:spPr>
        <a:xfrm>
          <a:off x="5364596" y="1468966"/>
          <a:ext cx="2916323" cy="146896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Консультації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Навчання</a:t>
          </a:r>
          <a:endParaRPr lang="ru-RU" sz="2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4596" y="1468966"/>
        <a:ext cx="2916323" cy="1468961"/>
      </dsp:txXfrm>
    </dsp:sp>
    <dsp:sp modelId="{409F5F55-A240-47BA-924B-433E9F2BCAFE}">
      <dsp:nvSpPr>
        <dsp:cNvPr id="0" name=""/>
        <dsp:cNvSpPr/>
      </dsp:nvSpPr>
      <dsp:spPr>
        <a:xfrm>
          <a:off x="5364596" y="2555004"/>
          <a:ext cx="2916323" cy="234153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Визначення проблем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Розроблення та просування механізмів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</a:t>
          </a:r>
          <a:r>
            <a:rPr lang="uk-UA" sz="20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біювання</a:t>
          </a:r>
          <a:r>
            <a:rPr lang="uk-UA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ідей, проблемних питань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4596" y="2555004"/>
        <a:ext cx="2916323" cy="2341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C32B4-A17D-400C-835D-1BBCD58EF599}">
      <dsp:nvSpPr>
        <dsp:cNvPr id="0" name=""/>
        <dsp:cNvSpPr/>
      </dsp:nvSpPr>
      <dsp:spPr>
        <a:xfrm rot="10800000">
          <a:off x="915920" y="168916"/>
          <a:ext cx="7156573" cy="952045"/>
        </a:xfrm>
        <a:prstGeom prst="homePlate">
          <a:avLst/>
        </a:prstGeom>
        <a:solidFill>
          <a:srgbClr val="A8C5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2060"/>
              </a:solidFill>
              <a:effectLst/>
            </a:rPr>
            <a:t>Діти інклюзивного класу отримають переваги від навчання  та розвитку на відміну від дітей, які навчаються  вдома.</a:t>
          </a:r>
          <a:endParaRPr lang="uk-UA" sz="1800" b="1" kern="1200" dirty="0">
            <a:solidFill>
              <a:srgbClr val="002060"/>
            </a:solidFill>
            <a:effectLst/>
          </a:endParaRPr>
        </a:p>
      </dsp:txBody>
      <dsp:txXfrm rot="10800000">
        <a:off x="1153931" y="168916"/>
        <a:ext cx="6918562" cy="952045"/>
      </dsp:txXfrm>
    </dsp:sp>
    <dsp:sp modelId="{43A4A513-8860-4BCE-B012-A7B1F6B4F087}">
      <dsp:nvSpPr>
        <dsp:cNvPr id="0" name=""/>
        <dsp:cNvSpPr/>
      </dsp:nvSpPr>
      <dsp:spPr>
        <a:xfrm>
          <a:off x="50543" y="136647"/>
          <a:ext cx="1386045" cy="11541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C81D8-3082-444D-810E-3C667C43938B}">
      <dsp:nvSpPr>
        <dsp:cNvPr id="0" name=""/>
        <dsp:cNvSpPr/>
      </dsp:nvSpPr>
      <dsp:spPr>
        <a:xfrm rot="10800000">
          <a:off x="674995" y="1438996"/>
          <a:ext cx="7397498" cy="1431581"/>
        </a:xfrm>
        <a:prstGeom prst="homePlate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2060"/>
              </a:solidFill>
            </a:rPr>
            <a:t>Педагоги набудуть новий досвід, учні школи та їх батьки навчаться спілкуватися з дітьми з особливими потребами, що дасть можливість опосередкованого виховання доброти та милосердя, формування гуманістичного світогляду.</a:t>
          </a:r>
          <a:endParaRPr lang="uk-UA" sz="1800" b="1" kern="1200" dirty="0">
            <a:solidFill>
              <a:srgbClr val="002060"/>
            </a:solidFill>
          </a:endParaRPr>
        </a:p>
      </dsp:txBody>
      <dsp:txXfrm rot="10800000">
        <a:off x="1032890" y="1438996"/>
        <a:ext cx="7039603" cy="1431581"/>
      </dsp:txXfrm>
    </dsp:sp>
    <dsp:sp modelId="{8C8FF79C-B9A4-4504-A383-16810027C356}">
      <dsp:nvSpPr>
        <dsp:cNvPr id="0" name=""/>
        <dsp:cNvSpPr/>
      </dsp:nvSpPr>
      <dsp:spPr>
        <a:xfrm>
          <a:off x="0" y="1643071"/>
          <a:ext cx="1232899" cy="9520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8D7BC-E4FF-4482-A772-2976C57EDE9E}">
      <dsp:nvSpPr>
        <dsp:cNvPr id="0" name=""/>
        <dsp:cNvSpPr/>
      </dsp:nvSpPr>
      <dsp:spPr>
        <a:xfrm rot="10800000">
          <a:off x="747573" y="3089403"/>
          <a:ext cx="7324920" cy="963908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2060"/>
              </a:solidFill>
            </a:rPr>
            <a:t>Діти підвищать самоповагу, навчаться цінувати і поважати людей з особливими потребами, бачити  індивідуальність кожної людини.</a:t>
          </a:r>
          <a:endParaRPr lang="uk-UA" sz="1800" b="1" kern="1200" dirty="0">
            <a:solidFill>
              <a:srgbClr val="002060"/>
            </a:solidFill>
          </a:endParaRPr>
        </a:p>
      </dsp:txBody>
      <dsp:txXfrm rot="10800000">
        <a:off x="988550" y="3089403"/>
        <a:ext cx="7083943" cy="963908"/>
      </dsp:txXfrm>
    </dsp:sp>
    <dsp:sp modelId="{634AF2E3-849F-436B-AA0A-603C985A2DB9}">
      <dsp:nvSpPr>
        <dsp:cNvPr id="0" name=""/>
        <dsp:cNvSpPr/>
      </dsp:nvSpPr>
      <dsp:spPr>
        <a:xfrm>
          <a:off x="0" y="3000396"/>
          <a:ext cx="1270200" cy="9520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9E8DE-F6C5-4A75-BC9C-390A198E7DEA}">
      <dsp:nvSpPr>
        <dsp:cNvPr id="0" name=""/>
        <dsp:cNvSpPr/>
      </dsp:nvSpPr>
      <dsp:spPr>
        <a:xfrm rot="10800000">
          <a:off x="637417" y="4395978"/>
          <a:ext cx="7435076" cy="952045"/>
        </a:xfrm>
        <a:prstGeom prst="homePlat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82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2060"/>
              </a:solidFill>
            </a:rPr>
            <a:t>Сформується потреба саморозвитку, самовиховання, самовдосконалення, що сприятиме побудові особистої траєкторії розвитку.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875428" y="4395978"/>
        <a:ext cx="7197065" cy="952045"/>
      </dsp:txXfrm>
    </dsp:sp>
    <dsp:sp modelId="{EDCD3432-2EFB-417D-BEC1-3352C3EE9E18}">
      <dsp:nvSpPr>
        <dsp:cNvPr id="0" name=""/>
        <dsp:cNvSpPr/>
      </dsp:nvSpPr>
      <dsp:spPr>
        <a:xfrm>
          <a:off x="119529" y="4357716"/>
          <a:ext cx="1237792" cy="9520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1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opmpk-1@ukr.ne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9036496" cy="1109985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ІНКЛЮЗИВНА ОСВІТА: КРОК ЗА КРОКОМ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l_fi" descr="http://nstarikov.ru/new/wp-content/uploads/2012/12/logo_uk.pn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5" y="23817"/>
            <a:ext cx="49244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144000" cy="5112568"/>
          </a:xfrm>
        </p:spPr>
        <p:txBody>
          <a:bodyPr>
            <a:noAutofit/>
          </a:bodyPr>
          <a:lstStyle/>
          <a:p>
            <a:endParaRPr lang="uk-UA" sz="1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5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“ІНКЛЮЗИВНА ОСВІТА: КРОК ЗА КРОКОМ”</a:t>
            </a:r>
            <a:endParaRPr lang="en-US" sz="25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Documents and Settings\Admin\Мои документы\Мои рисунки\Young%20girl%20with%20disabilities%20for%20websit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13" y="2204864"/>
            <a:ext cx="2016224" cy="2304256"/>
          </a:xfrm>
          <a:prstGeom prst="rect">
            <a:avLst/>
          </a:prstGeom>
          <a:noFill/>
        </p:spPr>
      </p:pic>
      <p:pic>
        <p:nvPicPr>
          <p:cNvPr id="1026" name="Picture 2" descr="C:\Users\Админ\Desktop\матеріали\статті\стаття семінар Драгоманов\DSC_0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96" y="2520875"/>
            <a:ext cx="3168352" cy="210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матеріали\статті\стаття семінар Драгоманов\DSC_0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471258"/>
            <a:ext cx="3456384" cy="229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матеріали\статті\стаття семінар Драгоманов\DSC_0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25156"/>
            <a:ext cx="3224665" cy="21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\Desktop\матеріали\статті\стаття семінар Драгоманов\DSC_08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04851"/>
            <a:ext cx="3168352" cy="210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5" y="0"/>
            <a:ext cx="24574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9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13" y="285750"/>
            <a:ext cx="7000875" cy="1357313"/>
          </a:xfrm>
          <a:solidFill>
            <a:schemeClr val="accent6">
              <a:lumMod val="75000"/>
              <a:alpha val="58039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Пропозиції щодо покращення інтеграції учнів з особливими потребами в шкільне середовище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050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459878"/>
              </p:ext>
            </p:extLst>
          </p:nvPr>
        </p:nvGraphicFramePr>
        <p:xfrm>
          <a:off x="500063" y="1944688"/>
          <a:ext cx="8401050" cy="439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Лист" r:id="rId3" imgW="8372486" imgH="4381562" progId="Excel.Sheet.8">
                  <p:embed/>
                </p:oleObj>
              </mc:Choice>
              <mc:Fallback>
                <p:oleObj name="Лист" r:id="rId3" imgW="8372486" imgH="4381562" progId="Excel.Sheet.8">
                  <p:embed/>
                  <p:pic>
                    <p:nvPicPr>
                      <p:cNvPr id="0" name="Picture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944688"/>
                        <a:ext cx="8401050" cy="439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C:\Documents and Settings\Яна\Мои документы\Мои рисунки\Организатор клипов (Microsoft)\j0403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57188"/>
            <a:ext cx="1571625" cy="1214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1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Семінари-тренінги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0" y="1310668"/>
            <a:ext cx="3614332" cy="237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19922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325134"/>
            <a:ext cx="3240996" cy="21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26647"/>
            <a:ext cx="4537141" cy="30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5" y="140461"/>
            <a:ext cx="1106047" cy="12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презентація на львів\Фото проект\SAM_3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6724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презентація на львів\Фото проект\SAM_3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2781"/>
            <a:ext cx="3744415" cy="26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\Desktop\презентація на львів\Фото проект\SAM_3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8831"/>
            <a:ext cx="3744416" cy="27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\Desktop\презентація на львів\Фото проект\SAM_3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8832"/>
            <a:ext cx="3528391" cy="26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Семінари-тренінги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6" y="90537"/>
            <a:ext cx="836458" cy="9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Семінари-тренінги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дмин\Desktop\презентація на львів\Фото проект\SAM_3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презентація на львів\Фото проект\SAM_3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4079284"/>
            <a:ext cx="3528393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презентація на львів\Фото проект\SAM_3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8100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esktop\презентація на львів\Фото проект\SAM_4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810000" cy="27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6" y="90537"/>
            <a:ext cx="904436" cy="10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Семінари-тренінги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\Desktop\презентація на львів\Фото проект\SAM_4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782549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esktop\презентація на львів\Фото проект\SAM_4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297818"/>
            <a:ext cx="3825050" cy="286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esktop\презентація на львів\Фото проект\SAM_4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1" y="4077071"/>
            <a:ext cx="3667828" cy="27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95" y="90536"/>
            <a:ext cx="1106047" cy="12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дмин\Desktop\презентація на львів\Фото проект\SAM_4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4166605"/>
            <a:ext cx="3176979" cy="26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6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Семінари-тренінги</a:t>
            </a:r>
            <a:endParaRPr lang="ru-RU" dirty="0"/>
          </a:p>
        </p:txBody>
      </p:sp>
      <p:pic>
        <p:nvPicPr>
          <p:cNvPr id="7170" name="Picture 2" descr="C:\Users\Админ\Desktop\матеріали\статті\стаття семінар Драгоманов\DSC_0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16424" cy="25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60" y="1166802"/>
            <a:ext cx="4270309" cy="283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711074" cy="31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29" y="4225124"/>
            <a:ext cx="3686086" cy="24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85201"/>
            <a:ext cx="936104" cy="108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Семінари-тренінги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9382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Админ\Desktop\8524622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3387"/>
            <a:ext cx="6146403" cy="3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Админ\Desktop\176147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461296" cy="31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Психофізична реабілітація (гурток хореографії)</a:t>
            </a:r>
            <a:br>
              <a:rPr lang="uk-UA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Аліни ЧЗОШ № 26</a:t>
            </a:r>
            <a:endParaRPr lang="ru-RU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98307" cy="388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81" y="1196752"/>
            <a:ext cx="3483173" cy="267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10037"/>
            <a:ext cx="32369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44" y="3872973"/>
            <a:ext cx="3766447" cy="282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0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 учнівського парламенту проводять гурткову роботу з виготовлення новорічних іграшок, історія Вані ЧЗОШ №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0" y="1600201"/>
            <a:ext cx="4653206" cy="34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39"/>
            <a:ext cx="3888432" cy="294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uk-UA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акторської майстерності, виступ шкільного театру. Історії Михайлика, Дмитра та Марійки,             </a:t>
            </a:r>
            <a:r>
              <a:rPr lang="uk-UA" sz="2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Білозірська</a:t>
            </a:r>
            <a:r>
              <a:rPr lang="uk-UA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ступенів</a:t>
            </a:r>
            <a:endParaRPr lang="ru-RU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1507"/>
            <a:ext cx="374544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136112" cy="298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44" y="3789040"/>
            <a:ext cx="3816424" cy="286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5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endParaRPr lang="uk-UA" altLang="ru-RU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uk-UA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Виконавець </a:t>
            </a: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проекту: </a:t>
            </a:r>
            <a:r>
              <a:rPr lang="uk-UA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ВФ “Крок за кроком”</a:t>
            </a:r>
          </a:p>
          <a:p>
            <a:pPr>
              <a:buFontTx/>
              <a:buNone/>
            </a:pPr>
            <a:r>
              <a:rPr lang="uk-UA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Бенефіціар</a:t>
            </a: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проекту: </a:t>
            </a:r>
            <a:r>
              <a:rPr lang="uk-UA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 Верховної Ради України з питань науки і </a:t>
            </a:r>
            <a:r>
              <a:rPr lang="uk-UA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pPr>
              <a:buFontTx/>
              <a:buNone/>
            </a:pPr>
            <a:r>
              <a:rPr lang="uk-UA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Реципієнти проекту:</a:t>
            </a:r>
            <a:endParaRPr lang="en-US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uk-UA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*Департамент </a:t>
            </a:r>
            <a:r>
              <a:rPr lang="uk-UA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і науки Черкаської обласної державної </a:t>
            </a:r>
            <a:r>
              <a:rPr lang="uk-UA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</a:p>
          <a:p>
            <a:pPr>
              <a:buFontTx/>
              <a:buNone/>
            </a:pPr>
            <a:r>
              <a:rPr lang="uk-UA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*(ІРЦ  створено на базі Черкаської обласної </a:t>
            </a:r>
            <a:r>
              <a:rPr lang="uk-UA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психолого-медико-педагогічної</a:t>
            </a:r>
            <a:r>
              <a:rPr lang="uk-UA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консультації)</a:t>
            </a:r>
            <a:endParaRPr lang="uk-UA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9260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571"/>
            <a:ext cx="2459806" cy="17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3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«Подаруй солдату посмішку» </a:t>
            </a:r>
            <a:r>
              <a:rPr lang="uk-UA" sz="3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Білозірська</a:t>
            </a:r>
            <a:r>
              <a:rPr lang="uk-UA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ступенів</a:t>
            </a:r>
            <a:endParaRPr lang="ru-RU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688235" cy="276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052946" cy="30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3600400" cy="270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34747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uk-UA" sz="3600" b="1" dirty="0" smtClean="0"/>
              <a:t>Інформування та практика для батьків</a:t>
            </a:r>
            <a:endParaRPr lang="ru-RU" sz="3600" b="1" dirty="0"/>
          </a:p>
        </p:txBody>
      </p:sp>
      <p:pic>
        <p:nvPicPr>
          <p:cNvPr id="4" name="Picture 5" descr="C:\Users\Админ\Desktop\презентація на львів\Фото проект\SAM_4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1"/>
            <a:ext cx="6408711" cy="4382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uk-UA" sz="3200" b="1" dirty="0" smtClean="0"/>
              <a:t>Індивідуальна робота з дітьми в умовах інклюзивного ресурсного центру</a:t>
            </a:r>
            <a:endParaRPr lang="ru-RU" sz="3200" b="1" dirty="0"/>
          </a:p>
        </p:txBody>
      </p:sp>
      <p:pic>
        <p:nvPicPr>
          <p:cNvPr id="4" name="Picture 4" descr="Изображение 0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9534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ображение 0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88432" cy="29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41156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13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прес-центрі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облдержадміністрації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Черкаської ОДА, заступника з гуманітарних питань,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Департаменту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облдержадміністрації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Черкаського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післядипломної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громадських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волонтерсьих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180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Інклюзивного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ресурсного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центру,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осередку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потребами,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доповіла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</a:t>
            </a: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Скляр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психолого-медико-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852936"/>
            <a:ext cx="6696744" cy="39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контакти: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ІРЦ: 18008, Смілянська, 132, м. Черкаси</a:t>
            </a:r>
          </a:p>
          <a:p>
            <a:pPr marL="0" indent="0">
              <a:buNone/>
            </a:pP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 адреса: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opmpk-1@ukr.net</a:t>
            </a:r>
            <a:endParaRPr lang="en-US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63-65-33, 63-64-90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-сайт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opmpkat.ua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Модератори проекту ІРЦ Черкаси: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Скляр Світлана - 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 ЧОПМПК</a:t>
            </a:r>
          </a:p>
          <a:p>
            <a:pPr marL="0" indent="0" algn="just">
              <a:buNone/>
            </a:pPr>
            <a:r>
              <a:rPr lang="uk-UA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Кузьома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Віталія - 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відділу спеціальної та позашкільної освіти Департаменту освіти і науки ЧОДА</a:t>
            </a:r>
          </a:p>
          <a:p>
            <a:pPr marL="0" indent="0" algn="just">
              <a:buNone/>
            </a:pPr>
            <a:r>
              <a:rPr lang="uk-UA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Войцях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– 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 Центру практичної психології та соціальної роботи</a:t>
            </a:r>
          </a:p>
          <a:p>
            <a:pPr marL="0" indent="0" algn="just">
              <a:buNone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Луценко Інна - </a:t>
            </a:r>
            <a:r>
              <a:rPr lang="uk-UA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проекту «ІНКЛЮЗИВНА ОСВІТА: КРОК ЗА КРОКОМ», м. Київ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 </a:t>
            </a:r>
            <a:b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ЧЕРКАСЬКОГО </a:t>
            </a:r>
            <a:r>
              <a:rPr lang="ru-RU" sz="39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ІРЦ</a:t>
            </a:r>
            <a: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Ескіз</a:t>
            </a:r>
            <a:r>
              <a:rPr lang="ru-RU" sz="39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  <a:r>
              <a:rPr lang="ru-RU" sz="39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художник-дизайнер </a:t>
            </a:r>
            <a: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Василенко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5011306" cy="358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3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7438"/>
            <a:ext cx="8787357" cy="6213890"/>
          </a:xfrm>
        </p:spPr>
      </p:pic>
    </p:spTree>
    <p:extLst>
      <p:ext uri="{BB962C8B-B14F-4D97-AF65-F5344CB8AC3E}">
        <p14:creationId xmlns:p14="http://schemas.microsoft.com/office/powerpoint/2010/main" val="20037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6"/>
            <a:ext cx="8604448" cy="6084548"/>
          </a:xfrm>
        </p:spPr>
      </p:pic>
    </p:spTree>
    <p:extLst>
      <p:ext uri="{BB962C8B-B14F-4D97-AF65-F5344CB8AC3E}">
        <p14:creationId xmlns:p14="http://schemas.microsoft.com/office/powerpoint/2010/main" val="1525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4" y="620688"/>
            <a:ext cx="8689820" cy="6144918"/>
          </a:xfrm>
        </p:spPr>
      </p:pic>
    </p:spTree>
    <p:extLst>
      <p:ext uri="{BB962C8B-B14F-4D97-AF65-F5344CB8AC3E}">
        <p14:creationId xmlns:p14="http://schemas.microsoft.com/office/powerpoint/2010/main" val="14304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63658" cy="6267846"/>
          </a:xfrm>
        </p:spPr>
      </p:pic>
    </p:spTree>
    <p:extLst>
      <p:ext uri="{BB962C8B-B14F-4D97-AF65-F5344CB8AC3E}">
        <p14:creationId xmlns:p14="http://schemas.microsoft.com/office/powerpoint/2010/main" val="1933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модераторів Черкаського обласного ІРЦ зі своїм куратором</a:t>
            </a:r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C:\Users\Админ\Desktop\презентація на львів\Фото проект\SAM_3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56" y="980728"/>
            <a:ext cx="743544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764499" cy="6669896"/>
          </a:xfrm>
        </p:spPr>
      </p:pic>
    </p:spTree>
    <p:extLst>
      <p:ext uri="{BB962C8B-B14F-4D97-AF65-F5344CB8AC3E}">
        <p14:creationId xmlns:p14="http://schemas.microsoft.com/office/powerpoint/2010/main" val="13075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919821" cy="6887333"/>
          </a:xfrm>
        </p:spPr>
      </p:pic>
    </p:spTree>
    <p:extLst>
      <p:ext uri="{BB962C8B-B14F-4D97-AF65-F5344CB8AC3E}">
        <p14:creationId xmlns:p14="http://schemas.microsoft.com/office/powerpoint/2010/main" val="31710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547812" y="1700213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6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 з питань інклюзивної освіти розміщено на сайті:</a:t>
            </a:r>
            <a: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http://www.ussf.kiev.ua/</a:t>
            </a:r>
            <a:br>
              <a:rPr lang="ru-RU" altLang="uk-UA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uk-UA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alt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БІБЛІОТЕКА</a:t>
            </a:r>
          </a:p>
        </p:txBody>
      </p:sp>
    </p:spTree>
    <p:extLst>
      <p:ext uri="{BB962C8B-B14F-4D97-AF65-F5344CB8AC3E}">
        <p14:creationId xmlns:p14="http://schemas.microsoft.com/office/powerpoint/2010/main" val="11592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Дякуємо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E:\презентація на львів\children-wallpaper-www.1366x768.r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41368"/>
            <a:ext cx="6438484" cy="3619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8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партнери: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784976" cy="5904656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освіти і науки Черкаської облдержадміністрації.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Черкаська обласна </a:t>
            </a:r>
            <a:r>
              <a:rPr lang="uk-UA" sz="19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психолого-медико-педагогічна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консультація (ПМПК).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Обласний центр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практичної психології і соціальної роботи Черкаського обласного інституту післядипломної освіти педагогічних працівників 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(ЧОІПОПП).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та 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гуманітарної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 Черкаської міської 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ради.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охорони здоров’я Черкаської обласної державної адміністрації.  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у справах дітей Черкаської обласної державної адміністрації.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Коаліція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молодіжних громадських 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 «Молода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Черкащина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Спілка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 та юнацьких організацій Черкащини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 «Черкаська обласна дитяча лікарня» Черкаської обласної ради.</a:t>
            </a:r>
          </a:p>
          <a:p>
            <a:pPr algn="just"/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Черкаська міська дитяча громадська організація «Експериментальний творчий центр»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Черкаський оздоровчо-реабілітаційний центр «</a:t>
            </a:r>
            <a:r>
              <a:rPr lang="uk-UA" sz="19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фонд «Благополуччя дітей».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Черкаська </a:t>
            </a:r>
            <a:r>
              <a:rPr lang="uk-UA" sz="19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теле-радіо-компанія</a:t>
            </a:r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«РОСЬ».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Видавництво «Брама».</a:t>
            </a:r>
          </a:p>
          <a:p>
            <a:pPr lvl="0" algn="just"/>
            <a:r>
              <a:rPr lang="uk-UA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Анна Василенко.</a:t>
            </a:r>
          </a:p>
          <a:p>
            <a:pPr marL="0" lvl="0" indent="0">
              <a:buNone/>
            </a:pPr>
            <a:r>
              <a:rPr lang="uk-UA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100" dirty="0" smtClean="0"/>
          </a:p>
          <a:p>
            <a:pPr marL="0" indent="0">
              <a:buNone/>
            </a:pPr>
            <a:endParaRPr lang="uk-U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51216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ФУНКЦІЇ Черкаського обласного ІНКЛЮЗИВНОГО РЕСУРСНОГО ЦЕНТРУ </a:t>
            </a:r>
            <a:endParaRPr lang="ru-RU" sz="32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874759"/>
              </p:ext>
            </p:extLst>
          </p:nvPr>
        </p:nvGraphicFramePr>
        <p:xfrm>
          <a:off x="467544" y="1844824"/>
          <a:ext cx="82809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72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altLang="ru-RU" sz="35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шляхи здійснення функцій </a:t>
            </a:r>
            <a:r>
              <a:rPr lang="uk-UA" altLang="ru-RU" sz="35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Черкаського ІРЦ</a:t>
            </a:r>
            <a:r>
              <a:rPr lang="uk-UA" altLang="ru-RU" sz="35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навігація і координація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і консультативна: </a:t>
            </a:r>
          </a:p>
          <a:p>
            <a:pPr marL="0" indent="0">
              <a:buNone/>
            </a:pP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</a:t>
            </a:r>
            <a:r>
              <a:rPr lang="uk-UA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</a:p>
          <a:p>
            <a:pPr marL="0" indent="0">
              <a:buNone/>
            </a:pPr>
            <a:endParaRPr lang="uk-UA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ІРЦ 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допомагати батькам і педагогам знаходити та отримувати доступ до існуючих видів підтримки для задоволення широкого спектру потреб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260350"/>
            <a:ext cx="8713787" cy="847725"/>
          </a:xfrm>
          <a:solidFill>
            <a:srgbClr val="ADC5BE">
              <a:alpha val="58038"/>
            </a:srgbClr>
          </a:solidFill>
        </p:spPr>
        <p:txBody>
          <a:bodyPr anchorCtr="1"/>
          <a:lstStyle/>
          <a:p>
            <a:pPr algn="ctr" eaLnBrk="1" hangingPunct="1"/>
            <a:r>
              <a:rPr lang="uk-UA" sz="3200" b="1" smtClean="0">
                <a:solidFill>
                  <a:srgbClr val="002060"/>
                </a:solidFill>
                <a:latin typeface="Century Gothic" pitchFamily="34" charset="0"/>
              </a:rPr>
              <a:t>Очікувані результати проекту:</a:t>
            </a:r>
            <a:endParaRPr lang="ru-RU" sz="3200" b="1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00034" y="1285860"/>
          <a:ext cx="8072494" cy="535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879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 щодо розвитку інклюзивного навчання у Черкаській області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97152"/>
          </a:xfrm>
        </p:spPr>
        <p:txBody>
          <a:bodyPr numCol="2">
            <a:normAutofit lnSpcReduction="10000"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 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особливими </a:t>
            </a: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потребами, охоплені інклюзивним навчанням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Діти з порушеннями зору; 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Діти з інтелектуальною недостатністю;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Діти з порушенням опорно-рухового апарату;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Діти з порушенням слуху;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– Діти із затримкою психічного розвитку;</a:t>
            </a:r>
            <a:endParaRPr lang="ru-RU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– Діти з тяжкими порушеннями 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мовленнями</a:t>
            </a:r>
          </a:p>
          <a:p>
            <a:pPr marL="0" indent="0" algn="ctr">
              <a:buNone/>
            </a:pPr>
            <a:endParaRPr lang="uk-UA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Статистичні дані</a:t>
            </a:r>
          </a:p>
          <a:p>
            <a:pPr marL="0" indent="0" algn="ctr">
              <a:buNone/>
            </a:pPr>
            <a:endParaRPr lang="uk-UA" sz="2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2264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дитини з інвалідністю (всього)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з інклюзивною формою навчання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класи</a:t>
            </a:r>
          </a:p>
          <a:p>
            <a:r>
              <a:rPr lang="uk-UA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</a:t>
            </a:r>
          </a:p>
          <a:p>
            <a:r>
              <a:rPr lang="uk-UA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асистентів вчителя</a:t>
            </a:r>
          </a:p>
          <a:p>
            <a:r>
              <a:rPr lang="uk-UA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дітей охоплено інклюзивною формою навчання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Черкаський обласний ІРЦ створено на базі ЧОПМПК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ІНКЛЮЗИВНА ОСВІТА </a:t>
            </a:r>
            <a:br>
              <a:rPr lang="uk-UA" sz="3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 ЧЕРКАСЬКІЙ ОБЛАСТІ</a:t>
            </a:r>
            <a:endParaRPr lang="ru-RU" sz="3800" b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792" cy="48531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ДОСЯГНЕННЯ:</a:t>
            </a:r>
          </a:p>
          <a:p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Охоплено інклюзивною освітою 6</a:t>
            </a:r>
            <a:r>
              <a:rPr lang="en-US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дітей</a:t>
            </a:r>
          </a:p>
          <a:p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Залучено до позашкільного навчання 80% цієї категорії</a:t>
            </a:r>
            <a:endParaRPr lang="uk-UA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Соціалізація дітей в умовах навчального закладу</a:t>
            </a:r>
          </a:p>
          <a:p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Підтримка педагогів в системі післядипломної освіти</a:t>
            </a:r>
          </a:p>
          <a:p>
            <a:r>
              <a:rPr lang="uk-UA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Взаємодія з батьками</a:t>
            </a:r>
          </a:p>
          <a:p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9971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ПРОБЛЕМИ:</a:t>
            </a:r>
          </a:p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Недостатня підтримка педагогів і батьків</a:t>
            </a:r>
          </a:p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Брак додаткових послуг дітям в умовах інклюзивного навчального закладу</a:t>
            </a:r>
          </a:p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Брак поінформованості суспільства про переваги інклюзивної освіти</a:t>
            </a:r>
          </a:p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Брак транспорту для підвозу дітей з ООП до навчальних закладів міста Черкаси</a:t>
            </a:r>
          </a:p>
          <a:p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Брак архітектурної доступності до закладів освіти</a:t>
            </a:r>
          </a:p>
          <a:p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585</Words>
  <Application>Microsoft Office PowerPoint</Application>
  <PresentationFormat>Экран (4:3)</PresentationFormat>
  <Paragraphs>115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Тема Office</vt:lpstr>
      <vt:lpstr>Лист</vt:lpstr>
      <vt:lpstr>ІНКЛЮЗИВНА ОСВІТА: КРОК ЗА КРОКОМ</vt:lpstr>
      <vt:lpstr>Презентация PowerPoint</vt:lpstr>
      <vt:lpstr>Команда модераторів Черкаського обласного ІРЦ зі своїм куратором</vt:lpstr>
      <vt:lpstr>Наші партнери:</vt:lpstr>
      <vt:lpstr>ФУНКЦІЇ Черкаського обласного ІНКЛЮЗИВНОГО РЕСУРСНОГО ЦЕНТРУ </vt:lpstr>
      <vt:lpstr>Основні шляхи здійснення функцій Черкаського ІРЦ: навігація і координація</vt:lpstr>
      <vt:lpstr>Очікувані результати проекту:</vt:lpstr>
      <vt:lpstr>Дані щодо розвитку інклюзивного навчання у Черкаській області</vt:lpstr>
      <vt:lpstr>ІНКЛЮЗИВНА ОСВІТА  У ЧЕРКАСЬКІЙ ОБЛАСТІ</vt:lpstr>
      <vt:lpstr>Пропозиції щодо покращення інтеграції учнів з особливими потребами в шкільне середовище</vt:lpstr>
      <vt:lpstr>Семінари-тренінги</vt:lpstr>
      <vt:lpstr>Семінари-тренінги </vt:lpstr>
      <vt:lpstr>Семінари-тренінги </vt:lpstr>
      <vt:lpstr>Семінари-тренінги</vt:lpstr>
      <vt:lpstr>Семінари-тренінги</vt:lpstr>
      <vt:lpstr>Семінари-тренінги </vt:lpstr>
      <vt:lpstr>Психофізична реабілітація (гурток хореографії) Історія Аліни ЧЗОШ № 26</vt:lpstr>
      <vt:lpstr>Члени учнівського парламенту проводять гурткову роботу з виготовлення новорічних іграшок, історія Вані ЧЗОШ № 3</vt:lpstr>
      <vt:lpstr>Розвиток акторської майстерності, виступ шкільного театру. Історії Михайлика, Дмитра та Марійки,             Білозірська ЗОШ І-ІІІ ступенів</vt:lpstr>
      <vt:lpstr>Акція «Подаруй солдату посмішку» Білозірська ЗОШ І-ІІІ ступенів</vt:lpstr>
      <vt:lpstr>Інформування та практика для батьків</vt:lpstr>
      <vt:lpstr>Індивідуальна робота з дітьми в умовах інклюзивного ресурсного центру</vt:lpstr>
      <vt:lpstr>      13 березня у прес-центрі Черкаської облдержадміністрації за участі голови Черкаської ОДА, заступника з гуманітарних питань, представників Департаменту освіти і науки облдержадміністрації, Черкаського обласного інституту післядипломної освіти педагогічних працівників, навчальних закладів області, громадських та волонтерсьих організацій і засобів масової інформації відбулася презентація проектів та інновацій у галузі освіти.  Про діяльність та позитивні результати функціонування Інклюзивного ресурсного центру, як осередку допомоги дітям з особливими освітніми потребами, доповіла Світлана Скляр, завідувач Черкаської обласної психолого-медико-педагогічної консультації.</vt:lpstr>
      <vt:lpstr>Наші контакти:</vt:lpstr>
      <vt:lpstr>ЛОГОТИП  ЧЕРКАСЬКОГО ІРЦ   Ескіз підготувала художник-дизайнер  Анна Василенко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Ресурси з питань інклюзивної освіти розміщено на сайті:  http://www.ussf.kiev.ua/  розділ - БІБЛІОТЕКА</vt:lpstr>
      <vt:lpstr>Дякуємо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ІНКЛЮЗИВНА ОСВІТА: КРОК ЗА КРОКОМ</dc:title>
  <dc:creator>Админ</dc:creator>
  <cp:lastModifiedBy>user</cp:lastModifiedBy>
  <cp:revision>76</cp:revision>
  <dcterms:created xsi:type="dcterms:W3CDTF">2014-12-05T09:10:48Z</dcterms:created>
  <dcterms:modified xsi:type="dcterms:W3CDTF">2015-03-26T11:35:44Z</dcterms:modified>
</cp:coreProperties>
</file>